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338" r:id="rId4"/>
    <p:sldId id="339" r:id="rId5"/>
    <p:sldId id="340" r:id="rId6"/>
    <p:sldId id="341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13-2-2019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47525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Bedrijfseconomie – </a:t>
            </a:r>
            <a:r>
              <a:rPr lang="nl-NL" sz="2800" dirty="0" smtClean="0">
                <a:latin typeface="Arial" pitchFamily="34" charset="0"/>
                <a:cs typeface="Arial" pitchFamily="34" charset="0"/>
              </a:rPr>
              <a:t>3</a:t>
            </a:r>
            <a:endParaRPr lang="nl-NL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Kengetallen</a:t>
            </a: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Vorige les</a:t>
            </a:r>
          </a:p>
          <a:p>
            <a:pPr lvl="1"/>
            <a:r>
              <a:rPr lang="nl-NL" dirty="0" smtClean="0"/>
              <a:t>Kompasanalyse loonwerk</a:t>
            </a:r>
            <a:endParaRPr lang="nl-NL" dirty="0" smtClean="0"/>
          </a:p>
          <a:p>
            <a:r>
              <a:rPr lang="nl-NL" dirty="0" smtClean="0"/>
              <a:t>Vandaag</a:t>
            </a:r>
            <a:endParaRPr lang="nl-NL" dirty="0"/>
          </a:p>
          <a:p>
            <a:pPr lvl="1"/>
            <a:r>
              <a:rPr lang="nl-NL" dirty="0" smtClean="0"/>
              <a:t>Bespreken antwoorden </a:t>
            </a:r>
            <a:r>
              <a:rPr lang="nl-NL" dirty="0" smtClean="0"/>
              <a:t>kompasanalyse</a:t>
            </a:r>
            <a:endParaRPr lang="nl-NL" dirty="0" smtClean="0"/>
          </a:p>
          <a:p>
            <a:pPr lvl="1"/>
            <a:r>
              <a:rPr lang="nl-NL" dirty="0" smtClean="0"/>
              <a:t>Herhaling kengetallen</a:t>
            </a:r>
            <a:endParaRPr lang="nl-NL" dirty="0" smtClean="0"/>
          </a:p>
          <a:p>
            <a:pPr marL="457200" lvl="1" indent="0">
              <a:buNone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3196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opdracht 7/8/9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6137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 vraag 7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5610" y="1196752"/>
            <a:ext cx="5754742" cy="4499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016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 vraag 8 en 9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1124744"/>
            <a:ext cx="7651633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891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Kengetallen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Nu kennen we ze.</a:t>
            </a:r>
          </a:p>
          <a:p>
            <a:r>
              <a:rPr lang="nl-NL" dirty="0" smtClean="0"/>
              <a:t>Nu kunnen </a:t>
            </a:r>
            <a:r>
              <a:rPr lang="nl-NL" smtClean="0"/>
              <a:t>we ze?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06616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1434</TotalTime>
  <Words>37</Words>
  <Application>Microsoft Office PowerPoint</Application>
  <PresentationFormat>Diavoorstelling (4:3)</PresentationFormat>
  <Paragraphs>14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Arial</vt:lpstr>
      <vt:lpstr>Calibri</vt:lpstr>
      <vt:lpstr>Kantoorthema</vt:lpstr>
      <vt:lpstr>PowerPoint-presentatie</vt:lpstr>
      <vt:lpstr>Planning</vt:lpstr>
      <vt:lpstr>Maak opdracht 7/8/9</vt:lpstr>
      <vt:lpstr>Antwoord vraag 7</vt:lpstr>
      <vt:lpstr>Antwoord vraag 8 en 9</vt:lpstr>
      <vt:lpstr>Kengetallen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46</cp:revision>
  <dcterms:created xsi:type="dcterms:W3CDTF">2013-11-15T15:05:42Z</dcterms:created>
  <dcterms:modified xsi:type="dcterms:W3CDTF">2019-02-13T20:58:11Z</dcterms:modified>
</cp:coreProperties>
</file>